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6" Type="http://schemas.microsoft.com/office/2020/02/relationships/classificationlabels" Target="docMetadata/LabelInfo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6" r:id="rId4"/>
  </p:sldMasterIdLst>
  <p:notesMasterIdLst>
    <p:notesMasterId r:id="rId18"/>
  </p:notesMasterIdLst>
  <p:handoutMasterIdLst>
    <p:handoutMasterId r:id="rId19"/>
  </p:handoutMasterIdLst>
  <p:sldIdLst>
    <p:sldId id="352" r:id="rId5"/>
    <p:sldId id="336" r:id="rId6"/>
    <p:sldId id="337" r:id="rId7"/>
    <p:sldId id="338" r:id="rId8"/>
    <p:sldId id="339" r:id="rId9"/>
    <p:sldId id="348" r:id="rId10"/>
    <p:sldId id="342" r:id="rId11"/>
    <p:sldId id="343" r:id="rId12"/>
    <p:sldId id="344" r:id="rId13"/>
    <p:sldId id="345" r:id="rId14"/>
    <p:sldId id="349" r:id="rId15"/>
    <p:sldId id="350" r:id="rId16"/>
    <p:sldId id="35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7" autoAdjust="0"/>
    <p:restoredTop sz="95394" autoAdjust="0"/>
  </p:normalViewPr>
  <p:slideViewPr>
    <p:cSldViewPr snapToGrid="0">
      <p:cViewPr>
        <p:scale>
          <a:sx n="100" d="100"/>
          <a:sy n="100" d="100"/>
        </p:scale>
        <p:origin x="120" y="-54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notesMaster" Target="notesMasters/notesMaster1.xml" /><Relationship Id="rId3" Type="http://schemas.openxmlformats.org/officeDocument/2006/relationships/customXml" Target="../customXml/item3.xml" /><Relationship Id="rId21" Type="http://schemas.openxmlformats.org/officeDocument/2006/relationships/presProps" Target="presProps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microsoft.com/office/2018/10/relationships/authors" Target="authors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commentAuthors" Target="commentAuthor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tableStyles" Target="tableStyles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theme" Target="theme/theme1.xml" /><Relationship Id="rId10" Type="http://schemas.openxmlformats.org/officeDocument/2006/relationships/slide" Target="slides/slide6.xml" /><Relationship Id="rId19" Type="http://schemas.openxmlformats.org/officeDocument/2006/relationships/handoutMaster" Target="handoutMasters/handoutMaster1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viewProps" Target="viewProp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13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1.Problem Statement </a:t>
            </a:r>
          </a:p>
          <a:p>
            <a:r>
              <a:rPr lang="en-US" dirty="0"/>
              <a:t>2.Program overview </a:t>
            </a:r>
          </a:p>
          <a:p>
            <a:r>
              <a:rPr lang="en-US" dirty="0"/>
              <a:t>3.End users</a:t>
            </a:r>
          </a:p>
          <a:p>
            <a:r>
              <a:rPr lang="en-US" dirty="0"/>
              <a:t>4.Tools and technologies </a:t>
            </a:r>
          </a:p>
          <a:p>
            <a:r>
              <a:rPr lang="en-US" dirty="0"/>
              <a:t>5.Portfolio design and layout </a:t>
            </a:r>
          </a:p>
          <a:p>
            <a:r>
              <a:rPr lang="en-US" dirty="0"/>
              <a:t>6.Features and functionality </a:t>
            </a:r>
          </a:p>
          <a:p>
            <a:r>
              <a:rPr lang="en-US" dirty="0"/>
              <a:t>7.Result and screenshot </a:t>
            </a:r>
          </a:p>
          <a:p>
            <a:r>
              <a:rPr lang="en-US" dirty="0"/>
              <a:t>8.Conclusion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954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Many students lack a structured platform to showcase their academic </a:t>
            </a:r>
            <a:r>
              <a:rPr lang="en-US" u="sng" dirty="0" err="1"/>
              <a:t>achievement,skills,and</a:t>
            </a:r>
            <a:r>
              <a:rPr lang="en-US" u="sng" dirty="0"/>
              <a:t> projects.</a:t>
            </a:r>
          </a:p>
          <a:p>
            <a:r>
              <a:rPr lang="en-US" u="sng" dirty="0"/>
              <a:t>Traditional resumes cannot fully reflect creativity and technical skills</a:t>
            </a:r>
          </a:p>
          <a:p>
            <a:r>
              <a:rPr lang="en-US" u="sng" dirty="0"/>
              <a:t>A digital portfolio helps represent work in an </a:t>
            </a:r>
            <a:r>
              <a:rPr lang="en-US" u="sng" dirty="0" err="1"/>
              <a:t>interactive,organized,and</a:t>
            </a:r>
            <a:r>
              <a:rPr lang="en-US" u="sng" dirty="0"/>
              <a:t>  professional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5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 project is about creating a digital portfolio website </a:t>
            </a:r>
          </a:p>
          <a:p>
            <a:r>
              <a:rPr lang="en-US" dirty="0"/>
              <a:t>It includes student </a:t>
            </a:r>
            <a:r>
              <a:rPr lang="en-US" dirty="0" err="1"/>
              <a:t>details,skills</a:t>
            </a:r>
            <a:r>
              <a:rPr lang="en-US" dirty="0"/>
              <a:t>, projects, certificates, and achievements </a:t>
            </a:r>
          </a:p>
          <a:p>
            <a:r>
              <a:rPr lang="en-US" dirty="0"/>
              <a:t>The portfolio is accessible online, making it easy to share with recruiters or faculty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59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⭐Thank you 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24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 /><Relationship Id="rId2" Type="http://schemas.openxmlformats.org/officeDocument/2006/relationships/image" Target="../media/image11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5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257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8672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731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044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73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812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1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1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266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2"/>
            <a:ext cx="5221224" cy="3056343"/>
          </a:xfrm>
        </p:spPr>
        <p:txBody>
          <a:bodyPr anchor="b">
            <a:normAutofit/>
          </a:bodyPr>
          <a:lstStyle>
            <a:lvl1pPr algn="l">
              <a:defRPr sz="3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65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5" y="72518"/>
            <a:ext cx="8297380" cy="1326514"/>
          </a:xfrm>
        </p:spPr>
        <p:txBody>
          <a:bodyPr anchor="b">
            <a:normAutofit/>
          </a:bodyPr>
          <a:lstStyle>
            <a:lvl1pPr>
              <a:defRPr sz="21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3" y="2072640"/>
            <a:ext cx="8324089" cy="3493008"/>
          </a:xfrm>
        </p:spPr>
        <p:txBody>
          <a:bodyPr>
            <a:normAutofit/>
          </a:bodyPr>
          <a:lstStyle>
            <a:lvl1pPr marL="171450" indent="-171450">
              <a:lnSpc>
                <a:spcPts val="18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500"/>
            </a:lvl1pPr>
            <a:lvl2pPr marL="600075" indent="-257175">
              <a:lnSpc>
                <a:spcPts val="1800"/>
              </a:lnSpc>
              <a:buFont typeface="Arial" panose="020B0604020202020204" pitchFamily="34" charset="0"/>
              <a:buChar char="•"/>
              <a:defRPr sz="1500"/>
            </a:lvl2pPr>
            <a:lvl3pPr marL="942975" indent="-257175">
              <a:lnSpc>
                <a:spcPts val="1800"/>
              </a:lnSpc>
              <a:buFont typeface="Arial" panose="020B0604020202020204" pitchFamily="34" charset="0"/>
              <a:buChar char="•"/>
              <a:defRPr sz="1500"/>
            </a:lvl3pPr>
            <a:lvl4pPr marL="1285875" indent="-257175">
              <a:lnSpc>
                <a:spcPts val="1800"/>
              </a:lnSpc>
              <a:buFont typeface="Arial" panose="020B0604020202020204" pitchFamily="34" charset="0"/>
              <a:buChar char="•"/>
              <a:defRPr sz="1500"/>
            </a:lvl4pPr>
            <a:lvl5pPr marL="1628775" indent="-257175">
              <a:lnSpc>
                <a:spcPts val="1800"/>
              </a:lnSpc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4"/>
            <a:ext cx="2670048" cy="365125"/>
          </a:xfrm>
        </p:spPr>
        <p:txBody>
          <a:bodyPr/>
          <a:lstStyle>
            <a:lvl1pPr>
              <a:defRPr sz="105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5" y="6246624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9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0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1" y="4084322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56797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713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441962"/>
            <a:ext cx="5641897" cy="3316893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3" y="4068392"/>
            <a:ext cx="5580587" cy="219759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sz="2100"/>
            </a:lvl1pPr>
            <a:lvl2pPr marL="342900" indent="0">
              <a:lnSpc>
                <a:spcPts val="1800"/>
              </a:lnSpc>
              <a:buNone/>
              <a:defRPr sz="1500"/>
            </a:lvl2pPr>
            <a:lvl3pPr marL="685800" indent="0">
              <a:lnSpc>
                <a:spcPts val="1800"/>
              </a:lnSpc>
              <a:buNone/>
              <a:defRPr sz="1500"/>
            </a:lvl3pPr>
            <a:lvl4pPr marL="1028700" indent="0">
              <a:lnSpc>
                <a:spcPts val="1800"/>
              </a:lnSpc>
              <a:buNone/>
              <a:defRPr sz="1500"/>
            </a:lvl4pPr>
            <a:lvl5pPr marL="1371600" indent="0">
              <a:lnSpc>
                <a:spcPts val="1800"/>
              </a:lnSpc>
              <a:buNone/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1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4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5" y="72518"/>
            <a:ext cx="10405175" cy="1326514"/>
          </a:xfrm>
        </p:spPr>
        <p:txBody>
          <a:bodyPr anchor="b">
            <a:normAutofit/>
          </a:bodyPr>
          <a:lstStyle>
            <a:lvl1pPr>
              <a:defRPr sz="21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500"/>
            </a:lvl1pPr>
            <a:lvl2pPr marL="1714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1500"/>
            </a:lvl2pPr>
            <a:lvl3pPr marL="5143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1500"/>
            </a:lvl3pPr>
            <a:lvl4pPr marL="1714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1500"/>
            </a:lvl4pPr>
            <a:lvl5pPr marL="857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1500"/>
            </a:lvl5pPr>
            <a:lvl6pPr marL="120015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500"/>
            </a:lvl1pPr>
            <a:lvl2pPr marL="1714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1500"/>
            </a:lvl2pPr>
            <a:lvl3pPr marL="5143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1500"/>
            </a:lvl3pPr>
            <a:lvl4pPr marL="857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1500"/>
            </a:lvl4pPr>
            <a:lvl5pPr marL="12001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4"/>
            <a:ext cx="2670048" cy="365125"/>
          </a:xfrm>
        </p:spPr>
        <p:txBody>
          <a:bodyPr/>
          <a:lstStyle>
            <a:lvl1pPr>
              <a:defRPr sz="105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5" y="6246624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9944464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5" y="72518"/>
            <a:ext cx="10405175" cy="1326514"/>
          </a:xfrm>
        </p:spPr>
        <p:txBody>
          <a:bodyPr anchor="b">
            <a:normAutofit/>
          </a:bodyPr>
          <a:lstStyle>
            <a:lvl1pPr>
              <a:defRPr sz="21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4" y="2073275"/>
            <a:ext cx="3144837" cy="3687763"/>
          </a:xfrm>
        </p:spPr>
        <p:txBody>
          <a:bodyPr>
            <a:normAutofit/>
          </a:bodyPr>
          <a:lstStyle>
            <a:lvl1pPr marL="240030" indent="-24003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  <a:defRPr sz="1500"/>
            </a:lvl1pPr>
            <a:lvl2pPr marL="514350" indent="-24003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lphaLcPeriod"/>
              <a:defRPr sz="1500"/>
            </a:lvl2pPr>
            <a:lvl3pPr marL="857250" indent="-24003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arenR"/>
              <a:defRPr sz="1500"/>
            </a:lvl3pPr>
            <a:lvl4pPr marL="1200150" indent="-24003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lphaLcParenR"/>
              <a:defRPr sz="1500"/>
            </a:lvl4pPr>
            <a:lvl5pPr marL="1543050" indent="-24003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romanLcPeriod"/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1" y="2073275"/>
            <a:ext cx="6192839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500"/>
            </a:lvl1pPr>
            <a:lvl2pPr marL="1714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1500"/>
            </a:lvl2pPr>
            <a:lvl3pPr marL="5143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1500"/>
            </a:lvl3pPr>
            <a:lvl4pPr marL="857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1500"/>
            </a:lvl4pPr>
            <a:lvl5pPr marL="12001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4"/>
            <a:ext cx="2670048" cy="365125"/>
          </a:xfrm>
        </p:spPr>
        <p:txBody>
          <a:bodyPr/>
          <a:lstStyle>
            <a:lvl1pPr>
              <a:defRPr sz="105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5" y="6246624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948851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5"/>
            <a:ext cx="2182091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1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500"/>
            </a:lvl1pPr>
            <a:lvl2pPr marL="34290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350"/>
            </a:lvl2pPr>
            <a:lvl3pPr marL="68580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3pPr>
            <a:lvl4pPr marL="102870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050"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0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4"/>
            <a:ext cx="1188720" cy="365125"/>
          </a:xfrm>
        </p:spPr>
        <p:txBody>
          <a:bodyPr/>
          <a:lstStyle>
            <a:lvl1pPr>
              <a:defRPr sz="105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2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14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1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500"/>
            </a:lvl1pPr>
            <a:lvl2pPr marL="34290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350"/>
            </a:lvl2pPr>
            <a:lvl3pPr marL="68580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200"/>
            </a:lvl3pPr>
            <a:lvl4pPr marL="102870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050"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0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4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900"/>
              </a:spcAft>
              <a:defRPr/>
            </a:lvl1pPr>
            <a:lvl2pPr>
              <a:spcBef>
                <a:spcPts val="0"/>
              </a:spcBef>
              <a:spcAft>
                <a:spcPts val="450"/>
              </a:spcAft>
              <a:defRPr/>
            </a:lvl2pPr>
            <a:lvl3pPr>
              <a:spcBef>
                <a:spcPts val="0"/>
              </a:spcBef>
              <a:spcAft>
                <a:spcPts val="450"/>
              </a:spcAft>
              <a:defRPr/>
            </a:lvl3pPr>
            <a:lvl4pPr>
              <a:spcBef>
                <a:spcPts val="0"/>
              </a:spcBef>
              <a:spcAft>
                <a:spcPts val="450"/>
              </a:spcAft>
              <a:defRPr sz="1500"/>
            </a:lvl4pPr>
            <a:lvl5pPr>
              <a:spcBef>
                <a:spcPts val="0"/>
              </a:spcBef>
              <a:spcAft>
                <a:spcPts val="450"/>
              </a:spcAft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4"/>
            <a:ext cx="1188720" cy="365125"/>
          </a:xfrm>
        </p:spPr>
        <p:txBody>
          <a:bodyPr/>
          <a:lstStyle>
            <a:lvl1pPr>
              <a:defRPr sz="105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881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1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5" y="72518"/>
            <a:ext cx="10405175" cy="1326514"/>
          </a:xfrm>
        </p:spPr>
        <p:txBody>
          <a:bodyPr anchor="b">
            <a:normAutofit/>
          </a:bodyPr>
          <a:lstStyle>
            <a:lvl1pPr>
              <a:defRPr sz="21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71"/>
            <a:ext cx="6192839" cy="3687763"/>
          </a:xfrm>
        </p:spPr>
        <p:txBody>
          <a:bodyPr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500"/>
            </a:lvl1pPr>
            <a:lvl2pPr marL="514350" indent="-17145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defRPr sz="1500"/>
            </a:lvl2pPr>
            <a:lvl3pPr marL="857250" indent="-17145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defRPr sz="1500"/>
            </a:lvl3pPr>
            <a:lvl4pPr marL="1200150" indent="-17145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defRPr sz="1500"/>
            </a:lvl4pPr>
            <a:lvl5pPr marL="1543050" indent="-17145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4" y="2058672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spcAft>
                <a:spcPts val="450"/>
              </a:spcAft>
              <a:buFont typeface="+mj-lt"/>
              <a:buNone/>
              <a:defRPr sz="1500"/>
            </a:lvl1pPr>
            <a:lvl2pPr marL="171450" indent="-171450">
              <a:lnSpc>
                <a:spcPct val="100000"/>
              </a:lnSpc>
              <a:spcBef>
                <a:spcPts val="750"/>
              </a:spcBef>
              <a:spcAft>
                <a:spcPts val="450"/>
              </a:spcAft>
              <a:buFont typeface="+mj-lt"/>
              <a:buNone/>
              <a:defRPr sz="1500"/>
            </a:lvl2pPr>
            <a:lvl3pPr marL="0" indent="0">
              <a:lnSpc>
                <a:spcPct val="100000"/>
              </a:lnSpc>
              <a:spcBef>
                <a:spcPts val="750"/>
              </a:spcBef>
              <a:spcAft>
                <a:spcPts val="450"/>
              </a:spcAft>
              <a:buFont typeface="+mj-lt"/>
              <a:buNone/>
              <a:defRPr sz="1500"/>
            </a:lvl3pPr>
            <a:lvl4pPr marL="0" indent="0">
              <a:lnSpc>
                <a:spcPct val="100000"/>
              </a:lnSpc>
              <a:spcBef>
                <a:spcPts val="750"/>
              </a:spcBef>
              <a:spcAft>
                <a:spcPts val="450"/>
              </a:spcAft>
              <a:buFont typeface="+mj-lt"/>
              <a:buNone/>
              <a:defRPr sz="1500"/>
            </a:lvl4pPr>
            <a:lvl5pPr marL="0" indent="0">
              <a:lnSpc>
                <a:spcPct val="100000"/>
              </a:lnSpc>
              <a:spcBef>
                <a:spcPts val="750"/>
              </a:spcBef>
              <a:spcAft>
                <a:spcPts val="450"/>
              </a:spcAft>
              <a:buFont typeface="+mj-lt"/>
              <a:buNone/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4"/>
            <a:ext cx="2670048" cy="365125"/>
          </a:xfrm>
        </p:spPr>
        <p:txBody>
          <a:bodyPr/>
          <a:lstStyle>
            <a:lvl1pPr>
              <a:defRPr sz="105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5" y="6246624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678175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5" y="72518"/>
            <a:ext cx="10405175" cy="1326514"/>
          </a:xfrm>
        </p:spPr>
        <p:txBody>
          <a:bodyPr anchor="b">
            <a:normAutofit/>
          </a:bodyPr>
          <a:lstStyle>
            <a:lvl1pPr>
              <a:defRPr sz="21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3" y="2043430"/>
            <a:ext cx="10405175" cy="3925467"/>
          </a:xfrm>
        </p:spPr>
        <p:txBody>
          <a:bodyPr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500"/>
            </a:lvl1pPr>
            <a:lvl2pPr marL="514350" indent="-171450">
              <a:lnSpc>
                <a:spcPct val="100000"/>
              </a:lnSpc>
              <a:spcBef>
                <a:spcPts val="375"/>
              </a:spcBef>
              <a:spcAft>
                <a:spcPts val="450"/>
              </a:spcAft>
              <a:defRPr sz="1500"/>
            </a:lvl2pPr>
            <a:lvl3pPr marL="857250" indent="-171450">
              <a:lnSpc>
                <a:spcPct val="100000"/>
              </a:lnSpc>
              <a:spcBef>
                <a:spcPts val="375"/>
              </a:spcBef>
              <a:spcAft>
                <a:spcPts val="450"/>
              </a:spcAft>
              <a:defRPr sz="1500"/>
            </a:lvl3pPr>
            <a:lvl4pPr marL="1200150" indent="-171450">
              <a:lnSpc>
                <a:spcPct val="100000"/>
              </a:lnSpc>
              <a:spcBef>
                <a:spcPts val="375"/>
              </a:spcBef>
              <a:spcAft>
                <a:spcPts val="450"/>
              </a:spcAft>
              <a:defRPr sz="1500"/>
            </a:lvl4pPr>
            <a:lvl5pPr marL="1543050" indent="-171450">
              <a:lnSpc>
                <a:spcPct val="100000"/>
              </a:lnSpc>
              <a:spcBef>
                <a:spcPts val="375"/>
              </a:spcBef>
              <a:spcAft>
                <a:spcPts val="450"/>
              </a:spcAft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4"/>
            <a:ext cx="2670048" cy="365125"/>
          </a:xfrm>
        </p:spPr>
        <p:txBody>
          <a:bodyPr/>
          <a:lstStyle>
            <a:lvl1pPr>
              <a:defRPr sz="105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5" y="6246624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929881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500"/>
            </a:lvl1pPr>
            <a:lvl2pPr marL="600075" indent="-257175">
              <a:lnSpc>
                <a:spcPts val="1800"/>
              </a:lnSpc>
              <a:buFont typeface="Arial" panose="020B0604020202020204" pitchFamily="34" charset="0"/>
              <a:buChar char="•"/>
              <a:defRPr sz="1500"/>
            </a:lvl2pPr>
            <a:lvl3pPr marL="942975" indent="-257175">
              <a:lnSpc>
                <a:spcPts val="1800"/>
              </a:lnSpc>
              <a:buFont typeface="Arial" panose="020B0604020202020204" pitchFamily="34" charset="0"/>
              <a:buChar char="•"/>
              <a:defRPr sz="1500"/>
            </a:lvl3pPr>
            <a:lvl4pPr marL="1285875" indent="-257175">
              <a:lnSpc>
                <a:spcPts val="1800"/>
              </a:lnSpc>
              <a:buFont typeface="Arial" panose="020B0604020202020204" pitchFamily="34" charset="0"/>
              <a:buChar char="•"/>
              <a:defRPr sz="1500"/>
            </a:lvl4pPr>
            <a:lvl5pPr marL="1628775" indent="-257175">
              <a:lnSpc>
                <a:spcPts val="1800"/>
              </a:lnSpc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00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347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65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82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942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938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88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42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26" Type="http://schemas.openxmlformats.org/officeDocument/2006/relationships/slideLayout" Target="../slideLayouts/slideLayout26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theme" Target="../theme/theme1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6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5.xml" /><Relationship Id="rId4" Type="http://schemas.openxmlformats.org/officeDocument/2006/relationships/image" Target="../media/image16.jpeg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5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19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9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8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1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2396-869B-928A-E570-55943A745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1941286"/>
            <a:ext cx="5221224" cy="2075179"/>
          </a:xfrm>
          <a:solidFill>
            <a:schemeClr val="tx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4400" b="0" i="1" u="sng" dirty="0">
                <a:latin typeface="+mn-lt"/>
              </a:rPr>
              <a:t>Digital portfolio </a:t>
            </a:r>
            <a:br>
              <a:rPr lang="en-US" sz="4400" b="0" i="1" u="sng" dirty="0">
                <a:latin typeface="+mn-lt"/>
              </a:rPr>
            </a:br>
            <a:r>
              <a:rPr lang="en-US" sz="4400" b="0" i="1" u="sng" dirty="0">
                <a:latin typeface="+mn-lt"/>
              </a:rPr>
              <a:t>    2025</a:t>
            </a:r>
          </a:p>
        </p:txBody>
      </p:sp>
    </p:spTree>
    <p:extLst>
      <p:ext uri="{BB962C8B-B14F-4D97-AF65-F5344CB8AC3E}">
        <p14:creationId xmlns:p14="http://schemas.microsoft.com/office/powerpoint/2010/main" val="137262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B822D-E106-F005-61CA-4F15E13227B0}"/>
              </a:ext>
            </a:extLst>
          </p:cNvPr>
          <p:cNvSpPr txBox="1"/>
          <p:nvPr/>
        </p:nvSpPr>
        <p:spPr>
          <a:xfrm>
            <a:off x="5190671" y="2532743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B3164B3-9776-92C5-D93C-2E72EEA8A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Features and functionality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4D1E7EA-CD5E-0677-4D9A-62136EF3059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286001"/>
            <a:ext cx="6192839" cy="4499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1️⃣Easy navigation with menus 
2️⃣Links to GitHub repositories </a:t>
            </a:r>
            <a:endParaRPr lang="en-US" sz="2800" b="1" dirty="0"/>
          </a:p>
          <a:p>
            <a:pPr marL="0" indent="0">
              <a:buNone/>
            </a:pPr>
            <a:r>
              <a:rPr lang="en-US" sz="2800" dirty="0"/>
              <a:t>3️⃣Contact from </a:t>
            </a:r>
            <a:r>
              <a:rPr lang="en-US" sz="2800" b="1" i="1" u="sng" dirty="0"/>
              <a:t>integration</a:t>
            </a:r>
            <a:r>
              <a:rPr lang="en-US" sz="2800" dirty="0"/>
              <a:t>
4️⃣Downloadable resume option </a:t>
            </a:r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384682-BEAB-FE3B-1D36-AD08EBF6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5" y="72517"/>
            <a:ext cx="7652221" cy="1632911"/>
          </a:xfrm>
        </p:spPr>
        <p:txBody>
          <a:bodyPr/>
          <a:lstStyle/>
          <a:p>
            <a:r>
              <a:rPr lang="en-US" dirty="0"/>
              <a:t>Results and screenshots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1399D2-EE64-C537-86D2-6BC11AC6E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086" y="1705428"/>
            <a:ext cx="3145914" cy="5297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BD237E-38D4-4499-FF0C-1ED2C8509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286" y="2198309"/>
            <a:ext cx="2309736" cy="3846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2C6042-FE6B-4F9B-4C00-D37BB8A70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647" y="2198309"/>
            <a:ext cx="2438400" cy="443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33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B4F28-4886-70C4-250F-63E287C578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 rot="10800000" flipH="1" flipV="1">
            <a:off x="1222806" y="2161746"/>
            <a:ext cx="3899075" cy="1505170"/>
          </a:xfrm>
          <a:solidFill>
            <a:schemeClr val="accent2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b="1" i="1" dirty="0">
                <a:solidFill>
                  <a:schemeClr val="bg2"/>
                </a:solidFill>
              </a:rPr>
              <a:t>CONCLUSION </a:t>
            </a:r>
          </a:p>
          <a:p>
            <a:pPr marL="0" indent="0">
              <a:buNone/>
            </a:pPr>
            <a:endParaRPr lang="en-US" sz="4800" b="1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17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138F86-E1E5-A80B-5436-0F5F7ECB230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56067" y="1868715"/>
            <a:ext cx="6192839" cy="1796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>
                <a:latin typeface="Britannic Bold" panose="02000000000000000000" pitchFamily="2" charset="0"/>
                <a:ea typeface="Britannic Bold" panose="02000000000000000000" pitchFamily="2" charset="0"/>
              </a:rPr>
              <a:t>⭐Thank you ⭐</a:t>
            </a:r>
          </a:p>
        </p:txBody>
      </p:sp>
    </p:spTree>
    <p:extLst>
      <p:ext uri="{BB962C8B-B14F-4D97-AF65-F5344CB8AC3E}">
        <p14:creationId xmlns:p14="http://schemas.microsoft.com/office/powerpoint/2010/main" val="320354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01FEEB-B9C8-BCFF-7CBF-A693E280C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150257"/>
          </a:xfrm>
        </p:spPr>
        <p:txBody>
          <a:bodyPr>
            <a:normAutofit/>
          </a:bodyPr>
          <a:lstStyle/>
          <a:p>
            <a:r>
              <a:rPr lang="en-US" sz="5400" b="1" i="1" dirty="0">
                <a:solidFill>
                  <a:srgbClr val="00B0F0"/>
                </a:solidFill>
              </a:rPr>
              <a:t>Introduction  To myself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2E343FE-BAD7-1420-7207-83A7EAE13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901" y="2004786"/>
            <a:ext cx="7931432" cy="2848427"/>
          </a:xfrm>
        </p:spPr>
        <p:txBody>
          <a:bodyPr>
            <a:norm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STUDENT  NAME:FIRTHOUES BANU.M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REGISTER NUMBER AND NMID:24131061802522016 AND autanm106106cs214012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DEPARTMENT:BSC. COMPUTER SCIENCE 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COLLEGE:SHREE RAGHAVENDRA ARTS AND SCIENCE COLLEGE CHIDAMBARAM ANNAMALAI UNIVERSITY </a:t>
            </a:r>
          </a:p>
          <a:p>
            <a:endParaRPr lang="en-US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F5CAAC-7D97-C0D2-3679-159A99A76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874986" y="573314"/>
            <a:ext cx="5653315" cy="1193800"/>
          </a:xfrm>
        </p:spPr>
        <p:txBody>
          <a:bodyPr>
            <a:noAutofit/>
          </a:bodyPr>
          <a:lstStyle/>
          <a:p>
            <a:r>
              <a:rPr lang="en-US" sz="7200" b="1" i="1" dirty="0">
                <a:solidFill>
                  <a:srgbClr val="468C8A"/>
                </a:solidFill>
              </a:rPr>
              <a:t>Pro</a:t>
            </a:r>
            <a:r>
              <a:rPr lang="en-US" sz="7200" b="1" i="1" u="sng" dirty="0">
                <a:solidFill>
                  <a:srgbClr val="468C8A"/>
                </a:solidFill>
              </a:rPr>
              <a:t>ject title </a:t>
            </a:r>
            <a:endParaRPr lang="en-US" sz="7200" b="1" i="1" dirty="0">
              <a:solidFill>
                <a:srgbClr val="468C8A"/>
              </a:solidFill>
            </a:endParaRP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B7A871-121A-9040-A3D9-8208DFF8D9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2" y="3920491"/>
            <a:ext cx="3211284" cy="2030365"/>
          </a:xfrm>
        </p:spPr>
        <p:txBody>
          <a:bodyPr>
            <a:noAutofit/>
          </a:bodyPr>
          <a:lstStyle/>
          <a:p>
            <a:r>
              <a:rPr lang="en-US" sz="4400" i="1" u="sng" dirty="0">
                <a:solidFill>
                  <a:srgbClr val="00B0F0"/>
                </a:solidFill>
              </a:rPr>
              <a:t>Digital portfolio </a:t>
            </a:r>
          </a:p>
          <a:p>
            <a:endParaRPr lang="en-US" sz="4400" i="1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B13EACAB-DF15-C3B5-7509-1A51FEC43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04" y="1762472"/>
            <a:ext cx="4562930" cy="1469571"/>
          </a:xfrm>
        </p:spPr>
        <p:txBody>
          <a:bodyPr>
            <a:normAutofit/>
          </a:bodyPr>
          <a:lstStyle/>
          <a:p>
            <a:r>
              <a:rPr lang="en-US" sz="6600" b="1" dirty="0"/>
              <a:t>Agenda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7CE5F-B64B-BF4C-A5DF-7DD3E625417B}"/>
              </a:ext>
            </a:extLst>
          </p:cNvPr>
          <p:cNvSpPr txBox="1"/>
          <p:nvPr/>
        </p:nvSpPr>
        <p:spPr>
          <a:xfrm>
            <a:off x="5585734" y="1762472"/>
            <a:ext cx="458560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1.Problem Statement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2.Program overview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3.End users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4.Tools and technologies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5.Portfolio design and layout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6.Features and functionality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7.Result and screenshot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8.Conclusion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38B15A-9C4E-9F3C-A900-56FB67D419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188" y="1469571"/>
            <a:ext cx="4581525" cy="2830286"/>
          </a:xfrm>
          <a:ln>
            <a:solidFill>
              <a:schemeClr val="accent2">
                <a:lumMod val="20000"/>
                <a:lumOff val="80000"/>
              </a:schemeClr>
            </a:solidFill>
          </a:ln>
        </p:spPr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49BD1-3E69-700E-CFB5-3B010F4799EE}"/>
              </a:ext>
            </a:extLst>
          </p:cNvPr>
          <p:cNvSpPr txBox="1"/>
          <p:nvPr/>
        </p:nvSpPr>
        <p:spPr>
          <a:xfrm rot="10800000" flipV="1">
            <a:off x="1320800" y="865754"/>
            <a:ext cx="5461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u="sng" dirty="0">
                <a:latin typeface="Aldhabi" panose="02000000000000000000" pitchFamily="2" charset="0"/>
                <a:ea typeface="Aldhabi" panose="02000000000000000000" pitchFamily="2" charset="0"/>
              </a:rPr>
              <a:t>Problem statement-&gt;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603B6-6359-9438-2560-51BB7385D6DB}"/>
              </a:ext>
            </a:extLst>
          </p:cNvPr>
          <p:cNvSpPr txBox="1"/>
          <p:nvPr/>
        </p:nvSpPr>
        <p:spPr>
          <a:xfrm>
            <a:off x="2246376" y="2422546"/>
            <a:ext cx="6621018" cy="337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1" baseline="-25000" dirty="0">
                <a:solidFill>
                  <a:schemeClr val="accent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Many students lack a structured platform to showcase their academic </a:t>
            </a:r>
            <a:r>
              <a:rPr lang="en-US" sz="4000" b="1" i="1" baseline="-25000" dirty="0" err="1">
                <a:solidFill>
                  <a:schemeClr val="accent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achievement,skills,and</a:t>
            </a:r>
            <a:r>
              <a:rPr lang="en-US" sz="4000" b="1" i="1" baseline="-25000" dirty="0">
                <a:solidFill>
                  <a:schemeClr val="accent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projects.</a:t>
            </a:r>
          </a:p>
          <a:p>
            <a:r>
              <a:rPr lang="en-US" sz="4000" b="1" i="1" baseline="-25000" dirty="0">
                <a:solidFill>
                  <a:schemeClr val="accent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Traditional resumes cannot fully reflect creativity and technical skills</a:t>
            </a:r>
          </a:p>
          <a:p>
            <a:r>
              <a:rPr lang="en-US" sz="4000" b="1" i="1" baseline="-25000" dirty="0">
                <a:solidFill>
                  <a:schemeClr val="accent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 digital portfolio helps represent work in an </a:t>
            </a:r>
            <a:r>
              <a:rPr lang="en-US" sz="4000" b="1" i="1" baseline="-25000" dirty="0" err="1">
                <a:solidFill>
                  <a:schemeClr val="accent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interactive,organized,and</a:t>
            </a:r>
            <a:r>
              <a:rPr lang="en-US" sz="4000" b="1" i="1" baseline="-25000" dirty="0">
                <a:solidFill>
                  <a:schemeClr val="accent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professional way</a:t>
            </a:r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1CC2-8941-BF3C-2CD3-879778AF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258066" y="526142"/>
            <a:ext cx="5837934" cy="707574"/>
          </a:xfrm>
        </p:spPr>
        <p:txBody>
          <a:bodyPr>
            <a:noAutofit/>
          </a:bodyPr>
          <a:lstStyle/>
          <a:p>
            <a:r>
              <a:rPr lang="en-US" sz="3600" b="1" dirty="0"/>
              <a:t>Program overview -&gt;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AF39DC-D588-EE1C-3B49-5BF1C330C0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flipH="1">
            <a:off x="5950855" y="1233716"/>
            <a:ext cx="3392714" cy="5497284"/>
          </a:xfrm>
        </p:spPr>
        <p:txBody>
          <a:bodyPr>
            <a:noAutofit/>
          </a:bodyPr>
          <a:lstStyle/>
          <a:p>
            <a:r>
              <a:rPr lang="en-US" sz="2400" b="1" i="1" u="sng" dirty="0">
                <a:solidFill>
                  <a:schemeClr val="accent4"/>
                </a:solidFill>
              </a:rPr>
              <a:t>The project is about creating a digital portfolio website
It includes student </a:t>
            </a:r>
            <a:r>
              <a:rPr lang="en-US" sz="2400" b="1" i="1" u="sng" dirty="0" err="1">
                <a:solidFill>
                  <a:schemeClr val="accent4"/>
                </a:solidFill>
              </a:rPr>
              <a:t>details,skills</a:t>
            </a:r>
            <a:r>
              <a:rPr lang="en-US" sz="2400" b="1" i="1" u="sng" dirty="0">
                <a:solidFill>
                  <a:schemeClr val="accent4"/>
                </a:solidFill>
              </a:rPr>
              <a:t>, projects, </a:t>
            </a:r>
            <a:r>
              <a:rPr lang="en-US" sz="2400" b="1" i="1" u="sng" dirty="0" err="1">
                <a:solidFill>
                  <a:schemeClr val="accent4"/>
                </a:solidFill>
              </a:rPr>
              <a:t>certificates,and</a:t>
            </a:r>
            <a:r>
              <a:rPr lang="en-US" sz="2400" b="1" i="1" u="sng" dirty="0">
                <a:solidFill>
                  <a:schemeClr val="accent4"/>
                </a:solidFill>
              </a:rPr>
              <a:t> achievements
The portfolio is accessible online , making it easy to share with recruiters or faculty</a:t>
            </a:r>
          </a:p>
        </p:txBody>
      </p:sp>
    </p:spTree>
    <p:extLst>
      <p:ext uri="{BB962C8B-B14F-4D97-AF65-F5344CB8AC3E}">
        <p14:creationId xmlns:p14="http://schemas.microsoft.com/office/powerpoint/2010/main" val="972493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D7C8F2-D061-A80C-ECDB-2076CBF425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562" y="1587689"/>
            <a:ext cx="3144838" cy="2825295"/>
          </a:xfrm>
        </p:spPr>
        <p:txBody>
          <a:bodyPr>
            <a:normAutofit/>
          </a:bodyPr>
          <a:lstStyle/>
          <a:p>
            <a:r>
              <a:rPr lang="en-US" sz="2000" b="1" i="1" dirty="0"/>
              <a:t>Students(for academic and job opportunities)
Teachers and faculty(for evaluation)
Recruiters and companies (to verify skills and projects)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A7B65A1-7875-997B-50C9-BA3687AA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2" y="508000"/>
            <a:ext cx="3436256" cy="1079689"/>
          </a:xfrm>
        </p:spPr>
        <p:txBody>
          <a:bodyPr>
            <a:noAutofit/>
          </a:bodyPr>
          <a:lstStyle/>
          <a:p>
            <a:r>
              <a:rPr lang="en-US" sz="3600" b="1" i="1" dirty="0"/>
              <a:t>END USERS-&gt;</a:t>
            </a:r>
            <a:br>
              <a:rPr lang="en-US" sz="3600" b="1" i="1" dirty="0"/>
            </a:br>
            <a:endParaRPr 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CC95FA-9839-F3A8-2281-8201122B7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3203665"/>
            <a:ext cx="10210800" cy="3654335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⭐</a:t>
            </a:r>
            <a:r>
              <a:rPr lang="en-US" sz="3200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Frontend:HTML,CSS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3200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Javascript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
Backend (optional):PHP/</a:t>
            </a:r>
            <a:r>
              <a:rPr lang="en-US" sz="3200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Node.js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
⭐ Database (optional):MySQL/MongoDB
Vision </a:t>
            </a:r>
            <a:r>
              <a:rPr lang="en-US" sz="3200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Control:Git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&amp; GitHub
⭐Design </a:t>
            </a:r>
            <a:r>
              <a:rPr lang="en-US" sz="3200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Tools:Canva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3200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Figma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for layout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F773EE4-FA8F-898B-9413-5DADD977C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160" y="294318"/>
            <a:ext cx="3509554" cy="1419976"/>
          </a:xfrm>
          <a:solidFill>
            <a:srgbClr val="0A4054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chemeClr val="accent5"/>
                </a:solidFill>
              </a:rPr>
              <a:t>Tools and technologies </a:t>
            </a:r>
          </a:p>
        </p:txBody>
      </p:sp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73A83C7-AFCE-C085-DC8A-C805E986D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89" y="246251"/>
            <a:ext cx="6172200" cy="1249680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chemeClr val="accent2">
                    <a:lumMod val="75000"/>
                  </a:schemeClr>
                </a:solidFill>
              </a:rPr>
              <a:t>Portfolio design and layout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0931F24-0F99-A464-830A-36FA540187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92036" y="1799817"/>
            <a:ext cx="6766877" cy="3902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chemeClr val="accent3">
                    <a:lumMod val="75000"/>
                  </a:schemeClr>
                </a:solidFill>
              </a:rPr>
              <a:t>👉Home page (introduction+ photo ) 
👉About me (details, </a:t>
            </a:r>
            <a:r>
              <a:rPr lang="en-US" sz="2400" b="1" i="1" dirty="0" err="1">
                <a:solidFill>
                  <a:schemeClr val="accent3">
                    <a:lumMod val="75000"/>
                  </a:schemeClr>
                </a:solidFill>
              </a:rPr>
              <a:t>education,skills</a:t>
            </a:r>
            <a:r>
              <a:rPr lang="en-US" sz="2400" b="1" i="1" dirty="0">
                <a:solidFill>
                  <a:schemeClr val="accent3">
                    <a:lumMod val="75000"/>
                  </a:schemeClr>
                </a:solidFill>
              </a:rPr>
              <a:t>) 
👉Projects (screenshots, descriptions, links) 
👉Certificate &amp; symbol achievements 
👉Contact section (</a:t>
            </a:r>
            <a:r>
              <a:rPr lang="en-US" sz="2400" b="1" i="1" dirty="0" err="1">
                <a:solidFill>
                  <a:schemeClr val="accent3">
                    <a:lumMod val="75000"/>
                  </a:schemeClr>
                </a:solidFill>
              </a:rPr>
              <a:t>email,social</a:t>
            </a:r>
            <a:r>
              <a:rPr lang="en-US" sz="2400" b="1" i="1" dirty="0">
                <a:solidFill>
                  <a:schemeClr val="accent3">
                    <a:lumMod val="75000"/>
                  </a:schemeClr>
                </a:solidFill>
              </a:rPr>
              <a:t> links)</a:t>
            </a:r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www.w3.org/2000/xmlns/"/>
    <ds:schemaRef ds:uri="71af3243-3dd4-4a8d-8c0d-dd76da1f02a5"/>
    <ds:schemaRef ds:uri="http://schemas.microsoft.com/sharepoint/v3"/>
    <ds:schemaRef ds:uri="http://www.w3.org/2001/XMLSchema-instance"/>
    <ds:schemaRef ds:uri="http://schemas.microsoft.com/office/infopath/2007/PartnerControls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420</Words>
  <Application>Microsoft Office PowerPoint</Application>
  <PresentationFormat>Widescreen</PresentationFormat>
  <Paragraphs>118</Paragraphs>
  <Slides>13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Facet</vt:lpstr>
      <vt:lpstr>Digital portfolio      2025</vt:lpstr>
      <vt:lpstr>Introduction  To myself </vt:lpstr>
      <vt:lpstr>Project title </vt:lpstr>
      <vt:lpstr>Agenda </vt:lpstr>
      <vt:lpstr>PowerPoint Presentation</vt:lpstr>
      <vt:lpstr>Program overview -&gt;</vt:lpstr>
      <vt:lpstr>END USERS-&gt; </vt:lpstr>
      <vt:lpstr>Tools and technologies </vt:lpstr>
      <vt:lpstr>Portfolio design and layout </vt:lpstr>
      <vt:lpstr>Features and functionality </vt:lpstr>
      <vt:lpstr>Results and screenshots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Digital        portfolio         2025 </dc:title>
  <dc:creator>Firthoues Banu</dc:creator>
  <cp:lastModifiedBy>Firthoues Banu</cp:lastModifiedBy>
  <cp:revision>9</cp:revision>
  <dcterms:created xsi:type="dcterms:W3CDTF">2025-08-31T12:08:59Z</dcterms:created>
  <dcterms:modified xsi:type="dcterms:W3CDTF">2025-09-03T03:01:15Z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